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1" r:id="rId9"/>
    <p:sldId id="272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1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294" autoAdjust="0"/>
    <p:restoredTop sz="99845" autoAdjust="0"/>
  </p:normalViewPr>
  <p:slideViewPr>
    <p:cSldViewPr snapToGrid="0" snapToObjects="1">
      <p:cViewPr>
        <p:scale>
          <a:sx n="112" d="100"/>
          <a:sy n="112" d="100"/>
        </p:scale>
        <p:origin x="-176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A952D-E32E-684A-A5D8-C4964D316140}" type="datetimeFigureOut">
              <a:t>24/01/2017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826E5-F9D3-FF40-8F6A-CD8A5C4A092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04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78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49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762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6350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304737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83124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074574" y="6285250"/>
            <a:ext cx="1069426" cy="566615"/>
          </a:xfrm>
        </p:spPr>
        <p:txBody>
          <a:bodyPr/>
          <a:lstStyle/>
          <a:p>
            <a:fld id="{1673C6B9-2F66-054A-AED7-C91DF087EF5F}" type="slidenum">
              <a:rPr lang="fr-FR" smtClean="0"/>
              <a:pPr/>
              <a:t>‹#›</a:t>
            </a:fld>
            <a:r>
              <a:rPr lang="fr-FR" smtClean="0"/>
              <a:t>/12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009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77952"/>
            <a:ext cx="8375904" cy="479213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551433"/>
            <a:ext cx="8375904" cy="4835527"/>
          </a:xfrm>
        </p:spPr>
        <p:txBody>
          <a:bodyPr/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500">
                <a:solidFill>
                  <a:schemeClr val="tx2"/>
                </a:solidFill>
              </a:defRPr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4048" y="878163"/>
            <a:ext cx="8375904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8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2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5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49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9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1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31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60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156064" y="1988955"/>
            <a:ext cx="3970688" cy="4689751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</a:rPr>
              <a:t>SOFTWARES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/>
              <a:t>LIBRARIES</a:t>
            </a:r>
            <a:endParaRPr lang="fr-FR" b="1"/>
          </a:p>
        </p:txBody>
      </p:sp>
      <p:cxnSp>
        <p:nvCxnSpPr>
          <p:cNvPr id="7" name="Connecteur droit 6"/>
          <p:cNvCxnSpPr/>
          <p:nvPr/>
        </p:nvCxnSpPr>
        <p:spPr>
          <a:xfrm>
            <a:off x="2916340" y="1606179"/>
            <a:ext cx="0" cy="4837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313765" y="2874552"/>
            <a:ext cx="44823" cy="36696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2173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69985" y="4733867"/>
            <a:ext cx="2282034" cy="17323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408856" y="4733867"/>
            <a:ext cx="1954185" cy="17323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867297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392581" y="5628986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919244" y="398464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622507" y="429067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419557" y="37474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384767" y="388177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  <a:r>
              <a:rPr lang="fr-FR" b="1" baseline="30000">
                <a:latin typeface="Arial"/>
                <a:cs typeface="Arial"/>
              </a:rPr>
              <a:t>3D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72355" y="559662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569511" y="545722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3964031" y="3573793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4206" y="2561235"/>
            <a:ext cx="790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Adoption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196750" y="39771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2887615" y="3726739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5147242" y="41468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r>
              <a:rPr lang="fr-FR" sz="1600" baseline="3000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$$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04904" y="4676663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r>
              <a:rPr lang="fr-FR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797395" y="451122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86436" y="52427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47405" y="5321564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H="1">
            <a:off x="5957295" y="4661587"/>
            <a:ext cx="144526" cy="224253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6798418" y="4345396"/>
            <a:ext cx="186109" cy="316191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705381" y="52670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01821" y="517653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937706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  <a:r>
              <a:rPr lang="fr-FR" sz="1600" i="1">
                <a:solidFill>
                  <a:schemeClr val="accent2"/>
                </a:solidFill>
              </a:rPr>
              <a:t>* </a:t>
            </a: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174536" y="52480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5455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48244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287414" y="579766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667340" y="429880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2615926" y="4266447"/>
            <a:ext cx="2758143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r>
              <a:rPr lang="fr-FR" sz="14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4" y="325249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71" name="Connecteur droit 70"/>
          <p:cNvCxnSpPr>
            <a:endCxn id="74" idx="2"/>
          </p:cNvCxnSpPr>
          <p:nvPr/>
        </p:nvCxnSpPr>
        <p:spPr>
          <a:xfrm flipV="1">
            <a:off x="3205367" y="2932751"/>
            <a:ext cx="2986744" cy="23194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6451568" y="3200199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783293" y="371268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4" name="Bouée 73"/>
          <p:cNvSpPr/>
          <p:nvPr/>
        </p:nvSpPr>
        <p:spPr>
          <a:xfrm>
            <a:off x="6192111" y="2665302"/>
            <a:ext cx="645909" cy="534897"/>
          </a:xfrm>
          <a:prstGeom prst="donut">
            <a:avLst>
              <a:gd name="adj" fmla="val 610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6451172" y="3670845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986638" y="4959285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23756" y="4661638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5251" y="545197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68398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956" y="54822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38836" y="580580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6208690" y="395663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09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73" y="985405"/>
            <a:ext cx="3499685" cy="2180921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2406002" y="3866594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</a:p>
        </p:txBody>
      </p:sp>
      <p:pic>
        <p:nvPicPr>
          <p:cNvPr id="7" name="Image 6" descr="1-s2.0-S1462901116300983-gr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6" y="985405"/>
            <a:ext cx="3180170" cy="297786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45896" y="4282701"/>
            <a:ext cx="3047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Sadrian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Each shape correspond to a specific watershed</a:t>
            </a:r>
          </a:p>
        </p:txBody>
      </p:sp>
    </p:spTree>
    <p:extLst>
      <p:ext uri="{BB962C8B-B14F-4D97-AF65-F5344CB8AC3E}">
        <p14:creationId xmlns:p14="http://schemas.microsoft.com/office/powerpoint/2010/main" val="135392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269816"/>
            <a:ext cx="8375904" cy="359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Rios score maps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84048" y="699442"/>
            <a:ext cx="8375904" cy="2432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Baspa – Energy plantation</a:t>
            </a:r>
            <a:endParaRPr lang="en-US" dirty="0"/>
          </a:p>
        </p:txBody>
      </p:sp>
      <p:pic>
        <p:nvPicPr>
          <p:cNvPr id="4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11012" r="1509" b="26235"/>
          <a:stretch/>
        </p:blipFill>
        <p:spPr>
          <a:xfrm>
            <a:off x="1962203" y="1304623"/>
            <a:ext cx="6444819" cy="32276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5" name="Group 23"/>
          <p:cNvGrpSpPr/>
          <p:nvPr/>
        </p:nvGrpSpPr>
        <p:grpSpPr>
          <a:xfrm>
            <a:off x="579663" y="2088421"/>
            <a:ext cx="1140395" cy="1922498"/>
            <a:chOff x="579663" y="2088421"/>
            <a:chExt cx="1140395" cy="1922498"/>
          </a:xfrm>
        </p:grpSpPr>
        <p:pic>
          <p:nvPicPr>
            <p:cNvPr id="6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" t="68793" r="83730" b="1270"/>
            <a:stretch/>
          </p:blipFill>
          <p:spPr>
            <a:xfrm>
              <a:off x="579663" y="2088421"/>
              <a:ext cx="1140395" cy="1922498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7" name="TextBox 25"/>
            <p:cNvSpPr txBox="1"/>
            <p:nvPr/>
          </p:nvSpPr>
          <p:spPr>
            <a:xfrm>
              <a:off x="653580" y="2282154"/>
              <a:ext cx="671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Score</a:t>
              </a:r>
              <a:endParaRPr lang="en-US" sz="14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2131852" y="4944337"/>
            <a:ext cx="131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Ref: Sadrian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-384252" y="1988956"/>
            <a:ext cx="3970688" cy="5532452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  <a:latin typeface="PT Serif"/>
                <a:cs typeface="PT Serif"/>
              </a:rPr>
              <a:t>SOFTWARES</a:t>
            </a:r>
            <a:endParaRPr lang="fr-FR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latin typeface="PT Serif"/>
                <a:cs typeface="PT Serif"/>
              </a:rPr>
              <a:t>LIBRARIES</a:t>
            </a:r>
            <a:endParaRPr lang="fr-FR" b="1">
              <a:latin typeface="PT Serif"/>
              <a:cs typeface="PT Serif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1461464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78543" y="3994098"/>
            <a:ext cx="2008100" cy="114171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128036" y="3994098"/>
            <a:ext cx="2243563" cy="1136459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677402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627103" y="4439091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1153766" y="279475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857029" y="310077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654079" y="25575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666639" y="354237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80913" y="4697863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182600" y="4273256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4522557" y="3303015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802229" y="33397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3162351" y="2838233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endParaRPr lang="fr-FR" sz="1600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3917077" y="283823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13462" y="3936894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endParaRPr lang="fr-FR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616104" y="378492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94994" y="450302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81927" y="4131669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939903" y="40771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10379" y="443676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732673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019267" y="4227586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355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80677" y="4084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521936" y="46077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901862" y="310891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3122109" y="3568848"/>
            <a:ext cx="1964534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6017154" y="295999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5" y="321015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221160" y="3769390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58278" y="3471743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38266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054553" y="463233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3034005" y="426050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47394" y="471449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5666875" y="345581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27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81313"/>
              </p:ext>
            </p:extLst>
          </p:nvPr>
        </p:nvGraphicFramePr>
        <p:xfrm>
          <a:off x="987216" y="599272"/>
          <a:ext cx="102984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22"/>
                <a:gridCol w="514922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27517"/>
              </p:ext>
            </p:extLst>
          </p:nvPr>
        </p:nvGraphicFramePr>
        <p:xfrm>
          <a:off x="2320885" y="599272"/>
          <a:ext cx="944281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45"/>
                <a:gridCol w="574336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35385"/>
              </p:ext>
            </p:extLst>
          </p:nvPr>
        </p:nvGraphicFramePr>
        <p:xfrm>
          <a:off x="4370302" y="599272"/>
          <a:ext cx="193487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437"/>
                <a:gridCol w="967437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51725"/>
              </p:ext>
            </p:extLst>
          </p:nvPr>
        </p:nvGraphicFramePr>
        <p:xfrm>
          <a:off x="4601882" y="3406589"/>
          <a:ext cx="972878" cy="8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0033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3120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505595" y="3644888"/>
            <a:ext cx="165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Modal portfolio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87216" y="4537598"/>
            <a:ext cx="245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Percent agreement map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46566"/>
              </p:ext>
            </p:extLst>
          </p:nvPr>
        </p:nvGraphicFramePr>
        <p:xfrm>
          <a:off x="4601882" y="4487323"/>
          <a:ext cx="972878" cy="839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1505595" y="5681240"/>
            <a:ext cx="153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Footprint map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91133"/>
              </p:ext>
            </p:extLst>
          </p:nvPr>
        </p:nvGraphicFramePr>
        <p:xfrm>
          <a:off x="4601882" y="5549542"/>
          <a:ext cx="9728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02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oral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685" y="3251552"/>
            <a:ext cx="2810346" cy="2780127"/>
          </a:xfrm>
          <a:prstGeom prst="rect">
            <a:avLst/>
          </a:prstGeom>
        </p:spPr>
      </p:pic>
      <p:pic>
        <p:nvPicPr>
          <p:cNvPr id="5" name="Image 4" descr="stream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49" y="3407702"/>
            <a:ext cx="3672020" cy="2493259"/>
          </a:xfrm>
          <a:prstGeom prst="rect">
            <a:avLst/>
          </a:prstGeom>
        </p:spPr>
      </p:pic>
      <p:pic>
        <p:nvPicPr>
          <p:cNvPr id="6" name="Image 5" descr="horizon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49" y="2368134"/>
            <a:ext cx="6302204" cy="59812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49909" y="6070238"/>
            <a:ext cx="1651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(c) </a:t>
            </a:r>
            <a:r>
              <a:rPr lang="fr-FR" sz="1600">
                <a:latin typeface="Times New Roman"/>
                <a:cs typeface="Times New Roman"/>
              </a:rPr>
              <a:t>Temporal map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976869" y="2912998"/>
            <a:ext cx="1666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(a) </a:t>
            </a:r>
            <a:r>
              <a:rPr lang="fr-FR" sz="1600">
                <a:latin typeface="Times New Roman"/>
                <a:cs typeface="Times New Roman"/>
              </a:rPr>
              <a:t>Horizon graph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721906" y="6070238"/>
            <a:ext cx="1535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(b) </a:t>
            </a:r>
            <a:r>
              <a:rPr lang="fr-FR" sz="1600">
                <a:latin typeface="Times New Roman"/>
                <a:cs typeface="Times New Roman"/>
              </a:rPr>
              <a:t>Streamgraph</a:t>
            </a:r>
          </a:p>
        </p:txBody>
      </p:sp>
    </p:spTree>
    <p:extLst>
      <p:ext uri="{BB962C8B-B14F-4D97-AF65-F5344CB8AC3E}">
        <p14:creationId xmlns:p14="http://schemas.microsoft.com/office/powerpoint/2010/main" val="353153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7-01-24 à 16.1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97" y="656369"/>
            <a:ext cx="3306679" cy="30859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54248" y="3934346"/>
            <a:ext cx="1381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(a) </a:t>
            </a:r>
            <a:r>
              <a:rPr lang="en-US" baseline="30000">
                <a:latin typeface="Times New Roman"/>
                <a:cs typeface="Times New Roman"/>
              </a:rPr>
              <a:t>Modal portfolio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4" name="Image 3" descr="Capture d’écran 2017-01-24 à 16.16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88" y="656369"/>
            <a:ext cx="3491823" cy="309953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43736" y="3934346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(b) </a:t>
            </a:r>
            <a:r>
              <a:rPr lang="en-US" baseline="30000">
                <a:latin typeface="Times New Roman"/>
                <a:cs typeface="Times New Roman"/>
              </a:rPr>
              <a:t>Frequency map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9" name="Image 8" descr="Capture d’écran 2017-01-24 à 16.16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9" t="23075" b="23900"/>
          <a:stretch/>
        </p:blipFill>
        <p:spPr>
          <a:xfrm>
            <a:off x="7986575" y="709706"/>
            <a:ext cx="387274" cy="3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Dplotsoverlay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1638311"/>
            <a:ext cx="3200886" cy="1557816"/>
          </a:xfrm>
          <a:prstGeom prst="rect">
            <a:avLst/>
          </a:prstGeom>
        </p:spPr>
      </p:pic>
      <p:pic>
        <p:nvPicPr>
          <p:cNvPr id="3" name="Image 2" descr="spaguett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" y="1638311"/>
            <a:ext cx="3421529" cy="139868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05057" y="3253189"/>
            <a:ext cx="879470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(a) </a:t>
            </a:r>
            <a:r>
              <a:rPr lang="en-US" sz="1100" baseline="30000">
                <a:latin typeface="Times New Roman"/>
                <a:cs typeface="Times New Roman"/>
              </a:rPr>
              <a:t>Spaghetti plots</a:t>
            </a:r>
            <a:endParaRPr lang="fr-FR" sz="1100">
              <a:latin typeface="Times New Roman"/>
              <a:cs typeface="Times New Roman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50714" y="3252037"/>
            <a:ext cx="877163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(b) </a:t>
            </a:r>
            <a:r>
              <a:rPr lang="en-US" sz="1100" baseline="30000">
                <a:latin typeface="Times New Roman"/>
                <a:cs typeface="Times New Roman"/>
              </a:rPr>
              <a:t>3D histograms</a:t>
            </a:r>
            <a:endParaRPr lang="fr-FR" sz="1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43551" y="3667709"/>
            <a:ext cx="525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Tableau Gathering: </a:t>
            </a:r>
          </a:p>
          <a:p>
            <a:r>
              <a:rPr lang="fr-FR"/>
              <a:t>Comapre ES model outputs (maps): </a:t>
            </a:r>
            <a:r>
              <a:rPr lang="ro-RO"/>
              <a:t>\ref{fig:coastal_2}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ortfolio_Sadria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t="2902" r="3327" b="3495"/>
          <a:stretch/>
        </p:blipFill>
        <p:spPr>
          <a:xfrm>
            <a:off x="739293" y="900341"/>
            <a:ext cx="2900300" cy="2284027"/>
          </a:xfrm>
          <a:prstGeom prst="rect">
            <a:avLst/>
          </a:prstGeom>
        </p:spPr>
      </p:pic>
      <p:pic>
        <p:nvPicPr>
          <p:cNvPr id="3" name="Image 2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9"/>
          <a:stretch/>
        </p:blipFill>
        <p:spPr>
          <a:xfrm>
            <a:off x="3743851" y="1204305"/>
            <a:ext cx="2843431" cy="1980063"/>
          </a:xfrm>
          <a:prstGeom prst="rect">
            <a:avLst/>
          </a:prstGeom>
        </p:spPr>
      </p:pic>
      <p:pic>
        <p:nvPicPr>
          <p:cNvPr id="4" name="Image 3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5" t="49745"/>
          <a:stretch/>
        </p:blipFill>
        <p:spPr>
          <a:xfrm>
            <a:off x="6500358" y="1035814"/>
            <a:ext cx="1505399" cy="214855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20095" y="3251552"/>
            <a:ext cx="125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Portfolio map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7432" y="323467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LULC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A portfolio map of the Nathpa Jhakri catchment [@Sadrian] A portfolio map of the Nathpa Jhakri catchment [@Sadrian]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0474" y="1797400"/>
            <a:ext cx="3314330" cy="4189417"/>
            <a:chOff x="1326529" y="1348051"/>
            <a:chExt cx="2694969" cy="31420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8" t="3317" r="11199" b="29553"/>
            <a:stretch/>
          </p:blipFill>
          <p:spPr>
            <a:xfrm>
              <a:off x="1326529" y="1348051"/>
              <a:ext cx="2694969" cy="314206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17" name="5-Point Star 16"/>
            <p:cNvSpPr/>
            <p:nvPr/>
          </p:nvSpPr>
          <p:spPr>
            <a:xfrm>
              <a:off x="2318399" y="3124997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171" y="2995172"/>
              <a:ext cx="5154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Nathpa</a:t>
              </a:r>
            </a:p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Jhakri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22953" y="3643574"/>
              <a:ext cx="59503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Wangtoo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3622875" y="3520440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59755"/>
            <a:ext cx="8375904" cy="479213"/>
          </a:xfrm>
        </p:spPr>
        <p:txBody>
          <a:bodyPr/>
          <a:lstStyle/>
          <a:p>
            <a:r>
              <a:rPr lang="en-US" dirty="0" smtClean="0"/>
              <a:t>Rios activity portfolio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4048" y="932589"/>
            <a:ext cx="8375904" cy="324363"/>
          </a:xfrm>
        </p:spPr>
        <p:txBody>
          <a:bodyPr/>
          <a:lstStyle/>
          <a:p>
            <a:r>
              <a:rPr lang="en-US" dirty="0" smtClean="0"/>
              <a:t>Nathpa </a:t>
            </a:r>
            <a:r>
              <a:rPr lang="en-US" dirty="0" err="1" smtClean="0"/>
              <a:t>jhakri</a:t>
            </a:r>
            <a:r>
              <a:rPr lang="en-US" dirty="0" smtClean="0"/>
              <a:t>, 15% budget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75446" r="51727" b="4654"/>
          <a:stretch/>
        </p:blipFill>
        <p:spPr>
          <a:xfrm>
            <a:off x="293428" y="4166662"/>
            <a:ext cx="1658203" cy="17262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4275044" y="1797402"/>
            <a:ext cx="3356532" cy="4189416"/>
            <a:chOff x="3452884" y="54590"/>
            <a:chExt cx="4244454" cy="50889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 t="1061" r="3046"/>
            <a:stretch/>
          </p:blipFill>
          <p:spPr>
            <a:xfrm>
              <a:off x="3452884" y="54590"/>
              <a:ext cx="4244454" cy="5088909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452884" y="2108579"/>
              <a:ext cx="627797" cy="225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47363" r="58919" b="12029"/>
          <a:stretch/>
        </p:blipFill>
        <p:spPr>
          <a:xfrm>
            <a:off x="7400705" y="1310184"/>
            <a:ext cx="1357987" cy="19652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33264" r="46885" b="-63"/>
          <a:stretch/>
        </p:blipFill>
        <p:spPr>
          <a:xfrm>
            <a:off x="7261781" y="2596725"/>
            <a:ext cx="3949166" cy="3882957"/>
          </a:xfrm>
        </p:spPr>
      </p:pic>
      <p:pic>
        <p:nvPicPr>
          <p:cNvPr id="21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2" t="3797" r="-1640" b="19767"/>
          <a:stretch/>
        </p:blipFill>
        <p:spPr bwMode="black">
          <a:xfrm>
            <a:off x="9362586" y="907032"/>
            <a:ext cx="3302000" cy="38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14968</TotalTime>
  <Words>508</Words>
  <Application>Microsoft Macintosh PowerPoint</Application>
  <PresentationFormat>Présentation à l'écran (4:3)</PresentationFormat>
  <Paragraphs>189</Paragraphs>
  <Slides>17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Rios activity portfolio</vt:lpstr>
      <vt:lpstr>Présentation PowerPoint</vt:lpstr>
      <vt:lpstr>Rios score maps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Charlotte Weil</dc:creator>
  <cp:lastModifiedBy>Charlotte Weil</cp:lastModifiedBy>
  <cp:revision>22</cp:revision>
  <dcterms:created xsi:type="dcterms:W3CDTF">2017-01-18T16:39:38Z</dcterms:created>
  <dcterms:modified xsi:type="dcterms:W3CDTF">2017-01-29T19:45:06Z</dcterms:modified>
</cp:coreProperties>
</file>